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EEAD95-4B14-4520-B850-1453E5DEACD1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7D79D-1660-4232-9EF4-58CE9AAB7E6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is a radical?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radical is any expression containing the radical (√) symbol.  It can be known as the “root system” (square root, third root, fourth root, </a:t>
            </a:r>
            <a:r>
              <a:rPr lang="en-US" dirty="0" err="1" smtClean="0"/>
              <a:t>etc</a:t>
            </a:r>
            <a:r>
              <a:rPr lang="en-US" dirty="0" smtClean="0"/>
              <a:t>…).</a:t>
            </a:r>
          </a:p>
          <a:p>
            <a:pPr marL="457200" indent="0">
              <a:buNone/>
            </a:pPr>
            <a:r>
              <a:rPr lang="en-US" dirty="0" smtClean="0"/>
              <a:t>√:  square root (what number can go in twice).</a:t>
            </a:r>
          </a:p>
          <a:p>
            <a:pPr marL="457200" indent="0">
              <a:buNone/>
            </a:pPr>
            <a:r>
              <a:rPr lang="en-US" dirty="0"/>
              <a:t>	</a:t>
            </a:r>
            <a:r>
              <a:rPr lang="en-US" dirty="0" smtClean="0"/>
              <a:t>√36 = 6…(6 ∙ 6 = 36)</a:t>
            </a:r>
          </a:p>
          <a:p>
            <a:pPr marL="45720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√:  third root (what number can go in three times).</a:t>
            </a:r>
          </a:p>
          <a:p>
            <a:pPr marL="457200" indent="0">
              <a:buNone/>
            </a:pPr>
            <a:r>
              <a:rPr lang="en-US" dirty="0"/>
              <a:t>	</a:t>
            </a:r>
            <a:r>
              <a:rPr lang="en-US" baseline="30000" dirty="0"/>
              <a:t> 3</a:t>
            </a:r>
            <a:r>
              <a:rPr lang="en-US" dirty="0" smtClean="0"/>
              <a:t>√64 = 4…(4 </a:t>
            </a:r>
            <a:r>
              <a:rPr lang="en-US" dirty="0"/>
              <a:t>∙ </a:t>
            </a:r>
            <a:r>
              <a:rPr lang="en-US" dirty="0" smtClean="0"/>
              <a:t>4</a:t>
            </a:r>
            <a:r>
              <a:rPr lang="en-US" dirty="0"/>
              <a:t> </a:t>
            </a:r>
            <a:r>
              <a:rPr lang="en-US" dirty="0" smtClean="0"/>
              <a:t>∙ 4 </a:t>
            </a:r>
            <a:r>
              <a:rPr lang="en-US" dirty="0"/>
              <a:t>= </a:t>
            </a:r>
            <a:r>
              <a:rPr lang="en-US" dirty="0" smtClean="0"/>
              <a:t>64)</a:t>
            </a:r>
          </a:p>
          <a:p>
            <a:pPr marL="45720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√:  fourth root (what number can go in four times).</a:t>
            </a:r>
          </a:p>
          <a:p>
            <a:pPr marL="457200" indent="0">
              <a:buNone/>
            </a:pPr>
            <a:r>
              <a:rPr lang="en-US" dirty="0" smtClean="0"/>
              <a:t>	</a:t>
            </a:r>
            <a:r>
              <a:rPr lang="en-US" baseline="30000" dirty="0"/>
              <a:t> 4</a:t>
            </a:r>
            <a:r>
              <a:rPr lang="en-US" dirty="0" smtClean="0"/>
              <a:t>√16 = 2…(2 </a:t>
            </a:r>
            <a:r>
              <a:rPr lang="en-US" dirty="0"/>
              <a:t>∙ </a:t>
            </a:r>
            <a:r>
              <a:rPr lang="en-US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∙ 2</a:t>
            </a:r>
            <a:r>
              <a:rPr lang="en-US" dirty="0"/>
              <a:t> </a:t>
            </a:r>
            <a:r>
              <a:rPr lang="en-US" dirty="0" smtClean="0"/>
              <a:t>∙ 2 </a:t>
            </a:r>
            <a:r>
              <a:rPr lang="en-US" dirty="0"/>
              <a:t>= </a:t>
            </a:r>
            <a:r>
              <a:rPr lang="en-US" dirty="0" smtClean="0"/>
              <a:t>16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specific rules that govern how we simplify radicals.  The best thing to remember is FACTOR!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Simplifying Numbers in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Whenever a radical contains a number, it is best to factor that number into other numbers you know the root for.  For example…</a:t>
            </a:r>
          </a:p>
          <a:p>
            <a:pPr marL="457200" indent="0">
              <a:buNone/>
            </a:pPr>
            <a:r>
              <a:rPr lang="en-US" dirty="0" smtClean="0"/>
              <a:t>What is the √25?  5.</a:t>
            </a:r>
          </a:p>
          <a:p>
            <a:pPr marL="457200" indent="0">
              <a:buNone/>
            </a:pPr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smtClean="0"/>
              <a:t>√45?  I don’t know.</a:t>
            </a:r>
          </a:p>
          <a:p>
            <a:pPr marL="457200" indent="0">
              <a:buNone/>
            </a:pPr>
            <a:r>
              <a:rPr lang="en-US" dirty="0" smtClean="0"/>
              <a:t>However, we can say that 45 is the same as 5 ∙ 9;  therefore, </a:t>
            </a:r>
            <a:r>
              <a:rPr lang="en-US" dirty="0"/>
              <a:t>√</a:t>
            </a:r>
            <a:r>
              <a:rPr lang="en-US" dirty="0" smtClean="0"/>
              <a:t>45 = √(</a:t>
            </a:r>
            <a:r>
              <a:rPr lang="en-US" dirty="0"/>
              <a:t>5 ∙ </a:t>
            </a:r>
            <a:r>
              <a:rPr lang="en-US" dirty="0" smtClean="0"/>
              <a:t>9).  We may not know the √5, but the √9 = 3.</a:t>
            </a:r>
          </a:p>
          <a:p>
            <a:pPr marL="457200" indent="0">
              <a:buNone/>
            </a:pPr>
            <a:r>
              <a:rPr lang="en-US" dirty="0" smtClean="0"/>
              <a:t>So, √45 = √(</a:t>
            </a:r>
            <a:r>
              <a:rPr lang="en-US" dirty="0"/>
              <a:t>5 ∙ </a:t>
            </a:r>
            <a:r>
              <a:rPr lang="en-US" dirty="0" smtClean="0"/>
              <a:t>9) = 3√5</a:t>
            </a:r>
          </a:p>
          <a:p>
            <a:pPr marL="45720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simplify and you get multiple answers out of the radicals, multiply them together.  For example…</a:t>
            </a:r>
          </a:p>
          <a:p>
            <a:pPr marL="457200" indent="0">
              <a:buNone/>
            </a:pPr>
            <a:r>
              <a:rPr lang="en-US" dirty="0" smtClean="0"/>
              <a:t>What is the √80?  I don’t know.</a:t>
            </a:r>
          </a:p>
          <a:p>
            <a:pPr marL="457200" indent="0">
              <a:buNone/>
            </a:pPr>
            <a:r>
              <a:rPr lang="en-US" dirty="0" smtClean="0"/>
              <a:t>However, we can say</a:t>
            </a:r>
            <a:r>
              <a:rPr lang="en-US" dirty="0"/>
              <a:t> √</a:t>
            </a:r>
            <a:r>
              <a:rPr lang="en-US" dirty="0" smtClean="0"/>
              <a:t>80 = √(4 </a:t>
            </a:r>
            <a:r>
              <a:rPr lang="en-US" dirty="0"/>
              <a:t>∙ </a:t>
            </a:r>
            <a:r>
              <a:rPr lang="en-US" dirty="0" smtClean="0"/>
              <a:t>20) = √(4 </a:t>
            </a:r>
            <a:r>
              <a:rPr lang="en-US" dirty="0"/>
              <a:t>∙ </a:t>
            </a:r>
            <a:r>
              <a:rPr lang="en-US" dirty="0" smtClean="0"/>
              <a:t>4 </a:t>
            </a:r>
            <a:r>
              <a:rPr lang="en-US" dirty="0"/>
              <a:t>∙ </a:t>
            </a:r>
            <a:r>
              <a:rPr lang="en-US" dirty="0" smtClean="0"/>
              <a:t>5).  The √4 = 2, but there are two √4.</a:t>
            </a:r>
          </a:p>
          <a:p>
            <a:pPr marL="457200" indent="0">
              <a:buNone/>
            </a:pPr>
            <a:r>
              <a:rPr lang="en-US" dirty="0" smtClean="0"/>
              <a:t>Therefore, </a:t>
            </a:r>
            <a:r>
              <a:rPr lang="en-US" dirty="0"/>
              <a:t>√</a:t>
            </a:r>
            <a:r>
              <a:rPr lang="en-US" dirty="0" smtClean="0"/>
              <a:t>80 = 2</a:t>
            </a:r>
            <a:r>
              <a:rPr lang="en-US" dirty="0"/>
              <a:t> ∙ </a:t>
            </a:r>
            <a:r>
              <a:rPr lang="en-US" dirty="0" smtClean="0"/>
              <a:t>2√5 = 4√5.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Simplify the following radicals.</a:t>
            </a:r>
          </a:p>
          <a:p>
            <a:pPr marL="0" indent="0">
              <a:buNone/>
            </a:pPr>
            <a:r>
              <a:rPr lang="en-US" dirty="0" smtClean="0"/>
              <a:t>1. √9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√64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√81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√49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5. √</a:t>
            </a:r>
            <a:r>
              <a:rPr lang="en-US" dirty="0" smtClean="0"/>
              <a:t>400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√</a:t>
            </a:r>
            <a:r>
              <a:rPr lang="en-US" dirty="0" smtClean="0"/>
              <a:t>72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6√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√</a:t>
            </a:r>
            <a:r>
              <a:rPr lang="en-US" dirty="0" smtClean="0"/>
              <a:t>192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8√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√15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√</a:t>
            </a:r>
            <a:r>
              <a:rPr lang="en-US" dirty="0">
                <a:solidFill>
                  <a:srgbClr val="FF0000"/>
                </a:solidFill>
              </a:rPr>
              <a:t>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Simplifying Variables in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Whenever a radical contains a variable, divide the exponent above the variable by the root of the radical.  For example…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is the √x</a:t>
            </a:r>
            <a:r>
              <a:rPr lang="en-US" baseline="30000" dirty="0" smtClean="0"/>
              <a:t>2</a:t>
            </a:r>
            <a:r>
              <a:rPr lang="en-US" dirty="0" smtClean="0"/>
              <a:t>?  x</a:t>
            </a:r>
          </a:p>
          <a:p>
            <a:pPr marL="0" indent="0">
              <a:buNone/>
            </a:pPr>
            <a:r>
              <a:rPr lang="en-US" dirty="0" smtClean="0"/>
              <a:t>	What is the √y</a:t>
            </a:r>
            <a:r>
              <a:rPr lang="en-US" baseline="30000" dirty="0" smtClean="0"/>
              <a:t>8</a:t>
            </a:r>
            <a:r>
              <a:rPr lang="en-US" dirty="0" smtClean="0"/>
              <a:t>?  y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r>
              <a:rPr lang="en-US" dirty="0" smtClean="0"/>
              <a:t>	What is the </a:t>
            </a:r>
            <a:r>
              <a:rPr lang="en-US" baseline="30000" dirty="0" smtClean="0"/>
              <a:t>3</a:t>
            </a:r>
            <a:r>
              <a:rPr lang="en-US" dirty="0" smtClean="0"/>
              <a:t>√z</a:t>
            </a:r>
            <a:r>
              <a:rPr lang="en-US" baseline="30000" dirty="0" smtClean="0"/>
              <a:t>15?</a:t>
            </a:r>
            <a:r>
              <a:rPr lang="en-US" dirty="0" smtClean="0"/>
              <a:t>  z</a:t>
            </a:r>
            <a:r>
              <a:rPr lang="en-US" baseline="30000" dirty="0" smtClean="0"/>
              <a:t>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Simplify the following radicals.</a:t>
            </a:r>
          </a:p>
          <a:p>
            <a:pPr marL="0" indent="0">
              <a:buNone/>
            </a:pPr>
            <a:r>
              <a:rPr lang="en-US" dirty="0" smtClean="0"/>
              <a:t>1. √x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x√x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√</a:t>
            </a:r>
            <a:r>
              <a:rPr lang="en-US" dirty="0" smtClean="0"/>
              <a:t>x</a:t>
            </a:r>
            <a:r>
              <a:rPr lang="en-US" baseline="30000" dirty="0" smtClean="0"/>
              <a:t>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√</a:t>
            </a:r>
            <a:r>
              <a:rPr lang="en-US" dirty="0" smtClean="0"/>
              <a:t>x</a:t>
            </a:r>
            <a:r>
              <a:rPr lang="en-US" baseline="30000" dirty="0" smtClean="0"/>
              <a:t>22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11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aseline="30000" dirty="0"/>
              <a:t>3</a:t>
            </a:r>
            <a:r>
              <a:rPr lang="en-US" dirty="0"/>
              <a:t>√</a:t>
            </a:r>
            <a:r>
              <a:rPr lang="en-US" dirty="0" smtClean="0"/>
              <a:t>x</a:t>
            </a:r>
            <a:r>
              <a:rPr lang="en-US" baseline="30000" dirty="0" smtClean="0"/>
              <a:t>15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baseline="30000" dirty="0"/>
              <a:t>4</a:t>
            </a:r>
            <a:r>
              <a:rPr lang="en-US" dirty="0"/>
              <a:t>√</a:t>
            </a:r>
            <a:r>
              <a:rPr lang="en-US" dirty="0" smtClean="0"/>
              <a:t>x</a:t>
            </a:r>
            <a:r>
              <a:rPr lang="en-US" baseline="30000" dirty="0" smtClean="0"/>
              <a:t>20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  <a:endParaRPr lang="en-US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baseline="30000" dirty="0"/>
              <a:t>3</a:t>
            </a:r>
            <a:r>
              <a:rPr lang="en-US" dirty="0"/>
              <a:t>√</a:t>
            </a:r>
            <a:r>
              <a:rPr lang="en-US" dirty="0" smtClean="0"/>
              <a:t>x</a:t>
            </a:r>
            <a:r>
              <a:rPr lang="en-US" baseline="30000" dirty="0" smtClean="0"/>
              <a:t>21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7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√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y</a:t>
            </a:r>
            <a:r>
              <a:rPr lang="en-US" baseline="30000" dirty="0" smtClean="0"/>
              <a:t>5</a:t>
            </a:r>
            <a:r>
              <a:rPr lang="en-US" dirty="0" smtClean="0"/>
              <a:t>z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√y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√36x</a:t>
            </a:r>
            <a:r>
              <a:rPr lang="en-US" baseline="30000" dirty="0"/>
              <a:t>8</a:t>
            </a:r>
            <a:r>
              <a:rPr lang="en-US" dirty="0"/>
              <a:t>y</a:t>
            </a:r>
            <a:r>
              <a:rPr lang="en-US" baseline="30000" dirty="0"/>
              <a:t>4</a:t>
            </a:r>
            <a:r>
              <a:rPr lang="en-US" dirty="0"/>
              <a:t>z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6x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√z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372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Radicals</vt:lpstr>
      <vt:lpstr>What is a radical?</vt:lpstr>
      <vt:lpstr>Simplifying Numbers in Radicals</vt:lpstr>
      <vt:lpstr>Practice</vt:lpstr>
      <vt:lpstr>Simplifying Variables in Radicals</vt:lpstr>
      <vt:lpstr>Practice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Radicals</dc:title>
  <dc:creator>Windows User</dc:creator>
  <cp:lastModifiedBy>Windows User</cp:lastModifiedBy>
  <cp:revision>5</cp:revision>
  <dcterms:created xsi:type="dcterms:W3CDTF">2017-08-15T16:48:27Z</dcterms:created>
  <dcterms:modified xsi:type="dcterms:W3CDTF">2017-08-15T17:37:33Z</dcterms:modified>
</cp:coreProperties>
</file>