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D95-4B14-4520-B850-1453E5DEACD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D79D-1660-4232-9EF4-58CE9AAB7E6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D95-4B14-4520-B850-1453E5DEACD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D79D-1660-4232-9EF4-58CE9AAB7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D95-4B14-4520-B850-1453E5DEACD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D79D-1660-4232-9EF4-58CE9AAB7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D95-4B14-4520-B850-1453E5DEACD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D79D-1660-4232-9EF4-58CE9AAB7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D95-4B14-4520-B850-1453E5DEACD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D79D-1660-4232-9EF4-58CE9AAB7E6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D95-4B14-4520-B850-1453E5DEACD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D79D-1660-4232-9EF4-58CE9AAB7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D95-4B14-4520-B850-1453E5DEACD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D79D-1660-4232-9EF4-58CE9AAB7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D95-4B14-4520-B850-1453E5DEACD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D79D-1660-4232-9EF4-58CE9AAB7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D95-4B14-4520-B850-1453E5DEACD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D79D-1660-4232-9EF4-58CE9AAB7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D95-4B14-4520-B850-1453E5DEACD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D79D-1660-4232-9EF4-58CE9AAB7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D95-4B14-4520-B850-1453E5DEACD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F7D79D-1660-4232-9EF4-58CE9AAB7E6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EEAD95-4B14-4520-B850-1453E5DEACD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F7D79D-1660-4232-9EF4-58CE9AAB7E6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Radicals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Adding/Subtracting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2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Can you add/subtract radicals?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Yes, so long as the radicals are the same.  For example…</a:t>
            </a:r>
          </a:p>
          <a:p>
            <a:pPr marL="457200" indent="0">
              <a:buNone/>
            </a:pPr>
            <a:r>
              <a:rPr lang="en-US" dirty="0" smtClean="0"/>
              <a:t>What is √4 + √4?  2√4</a:t>
            </a:r>
          </a:p>
          <a:p>
            <a:pPr marL="457200" indent="0">
              <a:buNone/>
            </a:pPr>
            <a:r>
              <a:rPr lang="en-US" dirty="0" smtClean="0"/>
              <a:t>What is √3 - √3?  </a:t>
            </a:r>
            <a:r>
              <a:rPr lang="en-US" dirty="0"/>
              <a:t>0</a:t>
            </a:r>
            <a:endParaRPr lang="en-US" dirty="0" smtClean="0"/>
          </a:p>
          <a:p>
            <a:pPr marL="457200" indent="0">
              <a:buNone/>
            </a:pPr>
            <a:r>
              <a:rPr lang="en-US" dirty="0" smtClean="0"/>
              <a:t>What </a:t>
            </a:r>
            <a:r>
              <a:rPr lang="en-US" dirty="0"/>
              <a:t>is </a:t>
            </a:r>
            <a:r>
              <a:rPr lang="en-US" dirty="0" smtClean="0"/>
              <a:t>√3 + √8?  Can’t add them because they’re not the same.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Whenever you add/subtract radicals, you are identifying if the radicals are the same, but you are only adding/subtracting the coefficients in front of the radicals.  However, watch out!  Make sure the radicals are completely simplified before you determine whether or not they are like terms.  For example…</a:t>
            </a:r>
          </a:p>
          <a:p>
            <a:pPr marL="457200" indent="0">
              <a:buNone/>
            </a:pPr>
            <a:r>
              <a:rPr lang="en-US" dirty="0" smtClean="0"/>
              <a:t>What is √27 - √3?  They may not seem to be like terms, but remember to simplify.</a:t>
            </a:r>
          </a:p>
          <a:p>
            <a:pPr marL="457200" indent="0">
              <a:buNone/>
            </a:pPr>
            <a:r>
              <a:rPr lang="en-US" dirty="0" smtClean="0"/>
              <a:t>√27 - √3 = √(3 ∙ 9) - √3 = 3√3 - √3 = 2√3.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same is true with variables…they must be like terms in order to add and subtract.</a:t>
            </a:r>
          </a:p>
        </p:txBody>
      </p:sp>
    </p:spTree>
    <p:extLst>
      <p:ext uri="{BB962C8B-B14F-4D97-AF65-F5344CB8AC3E}">
        <p14:creationId xmlns:p14="http://schemas.microsoft.com/office/powerpoint/2010/main" val="20765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486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Simplify the following radicals.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smtClean="0"/>
              <a:t>5√</a:t>
            </a:r>
            <a:r>
              <a:rPr lang="en-US" dirty="0"/>
              <a:t>9 - </a:t>
            </a:r>
            <a:r>
              <a:rPr lang="en-US" dirty="0" smtClean="0"/>
              <a:t>3√9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15 – 9 = 6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√9 = 6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/>
              <a:t>2√6 + </a:t>
            </a:r>
            <a:r>
              <a:rPr lang="en-US" dirty="0" smtClean="0"/>
              <a:t>2√8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Can’t be simplified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 </a:t>
            </a:r>
            <a:r>
              <a:rPr lang="en-US" dirty="0" smtClean="0"/>
              <a:t>7√12 - 2√27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14√3 - 6√3 = 8√3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smtClean="0"/>
              <a:t>3√x</a:t>
            </a:r>
            <a:r>
              <a:rPr lang="en-US" baseline="30000" dirty="0"/>
              <a:t>3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4√x</a:t>
            </a:r>
            <a:r>
              <a:rPr lang="en-US" baseline="30000" dirty="0"/>
              <a:t>5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3x√x + 4x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√x = (4x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+ 3x)√x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3x√x + 4x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√x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2119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en-US" dirty="0" smtClean="0"/>
              <a:t>3√</a:t>
            </a:r>
            <a:r>
              <a:rPr lang="en-US" dirty="0" smtClean="0"/>
              <a:t>y</a:t>
            </a:r>
            <a:r>
              <a:rPr lang="en-US" baseline="30000" dirty="0"/>
              <a:t>9</a:t>
            </a:r>
            <a:r>
              <a:rPr lang="en-US" dirty="0" smtClean="0"/>
              <a:t> - √y</a:t>
            </a:r>
            <a:r>
              <a:rPr lang="en-US" baseline="30000" dirty="0"/>
              <a:t>9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3y</a:t>
            </a:r>
            <a:r>
              <a:rPr lang="en-US" baseline="30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√y – y</a:t>
            </a:r>
            <a:r>
              <a:rPr lang="en-US" baseline="30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√y = 2y</a:t>
            </a:r>
            <a:r>
              <a:rPr lang="en-US" baseline="30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√y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</a:t>
            </a:r>
            <a:r>
              <a:rPr lang="en-US" dirty="0" smtClean="0"/>
              <a:t>7√</a:t>
            </a:r>
            <a:r>
              <a:rPr lang="en-US" dirty="0" smtClean="0"/>
              <a:t>y</a:t>
            </a:r>
            <a:r>
              <a:rPr lang="en-US" baseline="30000" dirty="0" smtClean="0"/>
              <a:t>3</a:t>
            </a:r>
            <a:r>
              <a:rPr lang="en-US" dirty="0" smtClean="0"/>
              <a:t>z</a:t>
            </a:r>
            <a:r>
              <a:rPr lang="en-US" baseline="30000" dirty="0" smtClean="0"/>
              <a:t>2 </a:t>
            </a:r>
            <a:r>
              <a:rPr lang="en-US" dirty="0" smtClean="0"/>
              <a:t>+ 9√y</a:t>
            </a:r>
            <a:r>
              <a:rPr lang="en-US" baseline="30000" dirty="0" smtClean="0"/>
              <a:t>3</a:t>
            </a:r>
            <a:r>
              <a:rPr lang="en-US" dirty="0" smtClean="0"/>
              <a:t>z</a:t>
            </a:r>
            <a:r>
              <a:rPr lang="en-US" baseline="30000" dirty="0" smtClean="0"/>
              <a:t>2</a:t>
            </a:r>
            <a:endParaRPr lang="en-US" baseline="30000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16yz√y</a:t>
            </a:r>
            <a:r>
              <a:rPr lang="en-US" dirty="0" smtClean="0"/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</a:t>
            </a:r>
            <a:r>
              <a:rPr lang="en-US" dirty="0" smtClean="0"/>
              <a:t>9√x</a:t>
            </a:r>
            <a:r>
              <a:rPr lang="en-US" baseline="30000" dirty="0" smtClean="0"/>
              <a:t>5</a:t>
            </a:r>
            <a:r>
              <a:rPr lang="en-US" dirty="0" smtClean="0"/>
              <a:t>y</a:t>
            </a:r>
            <a:r>
              <a:rPr lang="en-US" baseline="30000" dirty="0" smtClean="0"/>
              <a:t>3</a:t>
            </a:r>
            <a:r>
              <a:rPr lang="en-US" dirty="0" smtClean="0"/>
              <a:t>z</a:t>
            </a:r>
            <a:r>
              <a:rPr lang="en-US" dirty="0" smtClean="0"/>
              <a:t> – 8√x</a:t>
            </a:r>
            <a:r>
              <a:rPr lang="en-US" baseline="30000" dirty="0" smtClean="0"/>
              <a:t>5</a:t>
            </a:r>
            <a:r>
              <a:rPr lang="en-US" dirty="0" smtClean="0"/>
              <a:t>y</a:t>
            </a:r>
            <a:r>
              <a:rPr lang="en-US" baseline="30000" dirty="0" smtClean="0"/>
              <a:t>3</a:t>
            </a:r>
            <a:r>
              <a:rPr lang="en-US" dirty="0" smtClean="0"/>
              <a:t>z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y√xyz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/>
              <a:t>. </a:t>
            </a:r>
            <a:r>
              <a:rPr lang="en-US" dirty="0" smtClean="0"/>
              <a:t>3</a:t>
            </a:r>
            <a:r>
              <a:rPr lang="en-US" dirty="0" smtClean="0"/>
              <a:t>√x</a:t>
            </a:r>
            <a:r>
              <a:rPr lang="en-US" baseline="30000" dirty="0" smtClean="0"/>
              <a:t>7</a:t>
            </a:r>
            <a:r>
              <a:rPr lang="en-US" dirty="0" smtClean="0"/>
              <a:t>y</a:t>
            </a:r>
            <a:r>
              <a:rPr lang="en-US" baseline="30000" dirty="0" smtClean="0"/>
              <a:t>9</a:t>
            </a:r>
            <a:r>
              <a:rPr lang="en-US" dirty="0" smtClean="0"/>
              <a:t> + (-2)√4x</a:t>
            </a:r>
            <a:r>
              <a:rPr lang="en-US" baseline="30000" dirty="0" smtClean="0"/>
              <a:t>7</a:t>
            </a:r>
            <a:r>
              <a:rPr lang="en-US" dirty="0" smtClean="0"/>
              <a:t>y</a:t>
            </a:r>
            <a:r>
              <a:rPr lang="en-US" baseline="30000" dirty="0" smtClean="0"/>
              <a:t>9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-x</a:t>
            </a:r>
            <a:r>
              <a:rPr lang="en-US" baseline="30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baseline="30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√xy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5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</TotalTime>
  <Words>324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Radicals</vt:lpstr>
      <vt:lpstr>Can you add/subtract radicals?</vt:lpstr>
      <vt:lpstr>Practice</vt:lpstr>
    </vt:vector>
  </TitlesOfParts>
  <Company>School District of Clay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Radicals</dc:title>
  <dc:creator>Windows User</dc:creator>
  <cp:lastModifiedBy>Windows User</cp:lastModifiedBy>
  <cp:revision>9</cp:revision>
  <dcterms:created xsi:type="dcterms:W3CDTF">2017-08-15T16:48:27Z</dcterms:created>
  <dcterms:modified xsi:type="dcterms:W3CDTF">2017-08-15T18:17:47Z</dcterms:modified>
</cp:coreProperties>
</file>